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39" r:id="rId2"/>
  </p:sldIdLst>
  <p:sldSz cx="9144000" cy="6858000" type="screen4x3"/>
  <p:notesSz cx="6669088" cy="987266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870" autoAdjust="0"/>
  </p:normalViewPr>
  <p:slideViewPr>
    <p:cSldViewPr>
      <p:cViewPr varScale="1">
        <p:scale>
          <a:sx n="102" d="100"/>
          <a:sy n="102" d="100"/>
        </p:scale>
        <p:origin x="738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5" d="100"/>
        <a:sy n="85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2754" y="12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607" y="1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076B8C-F011-4CED-99C8-6CB0FC7D3800}" type="datetimeFigureOut">
              <a:rPr lang="de-AT" smtClean="0"/>
              <a:pPr/>
              <a:t>22.06.2020</a:t>
            </a:fld>
            <a:endParaRPr lang="de-A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66775" y="739775"/>
            <a:ext cx="4935538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909" y="4689515"/>
            <a:ext cx="5335270" cy="444269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7317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7607" y="9377317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D43F55-105D-40B0-8323-259B875DF15E}" type="slidenum">
              <a:rPr lang="de-AT" smtClean="0"/>
              <a:pPr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934927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b="1" dirty="0" smtClean="0">
              <a:solidFill>
                <a:srgbClr val="0070C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D43F55-105D-40B0-8323-259B875DF15E}" type="slidenum">
              <a:rPr lang="de-AT" smtClean="0"/>
              <a:pPr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525091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980728"/>
            <a:ext cx="8291512" cy="576139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288" y="1700808"/>
            <a:ext cx="8291512" cy="4104457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8" y="0"/>
            <a:ext cx="9139943" cy="6858000"/>
          </a:xfrm>
          <a:prstGeom prst="rect">
            <a:avLst/>
          </a:prstGeom>
        </p:spPr>
      </p:pic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395288" y="1196975"/>
            <a:ext cx="8291512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95288" y="2133601"/>
            <a:ext cx="8291512" cy="3743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1" r:id="rId2"/>
  </p:sldLayoutIdLst>
  <p:txStyles>
    <p:titleStyle>
      <a:lvl1pPr algn="ctr" rtl="0" fontAlgn="base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Myriad Pro" panose="020B0503030403020204" pitchFamily="34" charset="0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Myriad Pro" panose="020B0503030403020204" pitchFamily="34" charset="0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Myriad Pro" panose="020B0503030403020204" pitchFamily="34" charset="0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Myriad Pro" panose="020B0503030403020204" pitchFamily="34" charset="0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Myriad Pro" panose="020B0503030403020204" pitchFamily="34" charset="0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Myriad Pro" panose="020B05030304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1958" y="908720"/>
            <a:ext cx="8558857" cy="1800200"/>
          </a:xfrm>
        </p:spPr>
        <p:txBody>
          <a:bodyPr/>
          <a:lstStyle/>
          <a:p>
            <a:r>
              <a:rPr lang="fr-FR" sz="3200" dirty="0">
                <a:solidFill>
                  <a:schemeClr val="tx2">
                    <a:lumMod val="75000"/>
                  </a:schemeClr>
                </a:solidFill>
              </a:rPr>
              <a:t>Le </a:t>
            </a:r>
            <a:r>
              <a:rPr lang="fr-FR" sz="3200" dirty="0">
                <a:solidFill>
                  <a:schemeClr val="tx2">
                    <a:lumMod val="75000"/>
                  </a:schemeClr>
                </a:solidFill>
              </a:rPr>
              <a:t>Centre européen pour les langues vivantes </a:t>
            </a:r>
            <a:r>
              <a:rPr lang="fr-FR" sz="3200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fr-FR" sz="3200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fr-FR" sz="3200" dirty="0" smtClean="0">
                <a:solidFill>
                  <a:schemeClr val="tx2">
                    <a:lumMod val="75000"/>
                  </a:schemeClr>
                </a:solidFill>
              </a:rPr>
              <a:t>du </a:t>
            </a:r>
            <a:r>
              <a:rPr lang="fr-FR" sz="3200" dirty="0">
                <a:solidFill>
                  <a:schemeClr val="tx2">
                    <a:lumMod val="75000"/>
                  </a:schemeClr>
                </a:solidFill>
              </a:rPr>
              <a:t>Conseil de l'Europe</a:t>
            </a:r>
            <a:r>
              <a:rPr lang="fr-FR" sz="3200" b="1" dirty="0"/>
              <a:t/>
            </a:r>
            <a:br>
              <a:rPr lang="fr-FR" sz="3200" b="1" dirty="0"/>
            </a:br>
            <a:endParaRPr lang="fr-FR" sz="3200" dirty="0">
              <a:solidFill>
                <a:schemeClr val="tx2">
                  <a:lumMod val="75000"/>
                </a:schemeClr>
              </a:solidFill>
              <a:latin typeface="Myriad Pro" panose="020B0503030403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2564904"/>
            <a:ext cx="8579296" cy="3096345"/>
          </a:xfrm>
        </p:spPr>
        <p:txBody>
          <a:bodyPr/>
          <a:lstStyle/>
          <a:p>
            <a:pPr marL="0" indent="0">
              <a:buNone/>
            </a:pPr>
            <a:endParaRPr lang="en-GB" sz="2400" dirty="0" smtClean="0">
              <a:latin typeface="Myriad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3236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</Words>
  <Application>Microsoft Office PowerPoint</Application>
  <PresentationFormat>On-screen Show (4:3)</PresentationFormat>
  <Paragraphs>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Myriad Pro</vt:lpstr>
      <vt:lpstr>Office Theme</vt:lpstr>
      <vt:lpstr>Le Centre européen pour les langues vivantes  du Conseil de l'Europe </vt:lpstr>
    </vt:vector>
  </TitlesOfParts>
  <Company>ECML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Christian</dc:creator>
  <cp:lastModifiedBy>Christian Friedrich</cp:lastModifiedBy>
  <cp:revision>427</cp:revision>
  <cp:lastPrinted>2014-09-24T06:48:30Z</cp:lastPrinted>
  <dcterms:created xsi:type="dcterms:W3CDTF">2011-11-11T11:03:57Z</dcterms:created>
  <dcterms:modified xsi:type="dcterms:W3CDTF">2020-06-22T11:27:03Z</dcterms:modified>
</cp:coreProperties>
</file>